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1807312-CF15-47A3-A58E-2455A0096717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EAA1BE8-0138-40BA-8EF1-45BE277D6F8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7053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42715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94499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11840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4810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86394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29082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10339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72852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62997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55236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99799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40644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323528" y="548680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dirty="0"/>
              <a:t>المحاضرة التاسعة</a:t>
            </a:r>
            <a:endParaRPr lang="en-US" dirty="0"/>
          </a:p>
          <a:p>
            <a:r>
              <a:rPr lang="ar-IQ" dirty="0"/>
              <a:t>العضلات </a:t>
            </a:r>
            <a:r>
              <a:rPr lang="en-US" dirty="0"/>
              <a:t>muscles</a:t>
            </a:r>
          </a:p>
          <a:p>
            <a:r>
              <a:rPr lang="ar-IQ" dirty="0"/>
              <a:t>تقوم العضلات بإنجاز أهم صفة من صفات الجسم الحي وهي صفة الحركة </a:t>
            </a:r>
            <a:r>
              <a:rPr lang="ar-IQ" dirty="0" err="1"/>
              <a:t>ولاتمام</a:t>
            </a:r>
            <a:r>
              <a:rPr lang="ar-IQ" dirty="0"/>
              <a:t> الحركة هنالك جهاز يقوم بها يسمى (الجهاز الحركي او العضلي) </a:t>
            </a:r>
            <a:endParaRPr lang="en-US" dirty="0"/>
          </a:p>
          <a:p>
            <a:r>
              <a:rPr lang="ar-IQ" dirty="0"/>
              <a:t>س1/ ما هي اقسام الجهاز الحركي في جسم الانسان؟</a:t>
            </a:r>
            <a:endParaRPr lang="en-US" dirty="0"/>
          </a:p>
          <a:p>
            <a:r>
              <a:rPr lang="ar-IQ" dirty="0"/>
              <a:t>ج / يتألف الجهاز الحركي او العضلي من قسمين هما:</a:t>
            </a:r>
            <a:endParaRPr lang="en-US" dirty="0"/>
          </a:p>
          <a:p>
            <a:r>
              <a:rPr lang="ar-IQ" dirty="0"/>
              <a:t>1- القسم الفاعل: وهي العضلات ويسمى ايضا بالجزء الفعال او الإيجابي</a:t>
            </a:r>
            <a:endParaRPr lang="en-US" dirty="0"/>
          </a:p>
          <a:p>
            <a:r>
              <a:rPr lang="ar-IQ" dirty="0"/>
              <a:t>2 - القسم المنفعل: وهي العظام والأربطة ويسمى ايضا بالجزء غير الفعال او السلبي</a:t>
            </a:r>
            <a:endParaRPr lang="en-US" dirty="0"/>
          </a:p>
          <a:p>
            <a:r>
              <a:rPr lang="ar-IQ" dirty="0"/>
              <a:t>س2/ ما هو التركيب الكيميائي للعضلة؟</a:t>
            </a:r>
            <a:endParaRPr lang="en-US" dirty="0"/>
          </a:p>
          <a:p>
            <a:r>
              <a:rPr lang="fa-IR" dirty="0"/>
              <a:t>1- 75-80% ماء</a:t>
            </a:r>
            <a:endParaRPr lang="en-US" dirty="0"/>
          </a:p>
          <a:p>
            <a:r>
              <a:rPr lang="fa-IR" dirty="0"/>
              <a:t>2- 14-16% </a:t>
            </a:r>
            <a:r>
              <a:rPr lang="ar-IQ" dirty="0"/>
              <a:t>مواد زلالية نقية ( بروتينات )</a:t>
            </a:r>
            <a:endParaRPr lang="en-US" dirty="0"/>
          </a:p>
          <a:p>
            <a:r>
              <a:rPr lang="ar-IQ" dirty="0"/>
              <a:t>3 - والبقية هي املاح معدنية مثل أملاح البوتاسيوم و كميات قليلة من الفسفور و الكلور و الصوديوم و المغنيسيوم و الكالسيوم و سكريات و مواد دهنية.</a:t>
            </a:r>
            <a:endParaRPr lang="en-US" dirty="0"/>
          </a:p>
          <a:p>
            <a:r>
              <a:rPr lang="ar-IQ" dirty="0"/>
              <a:t>س3/ ما هي أنواع العضلات؟</a:t>
            </a:r>
            <a:endParaRPr lang="en-US" dirty="0"/>
          </a:p>
          <a:p>
            <a:r>
              <a:rPr lang="ar-IQ" dirty="0"/>
              <a:t>1- العضلات الارادية او المخططة او الهيكلية.</a:t>
            </a:r>
            <a:endParaRPr lang="en-US" dirty="0"/>
          </a:p>
          <a:p>
            <a:r>
              <a:rPr lang="ar-IQ" dirty="0"/>
              <a:t>2 - العضلات اللاإرادية او غير المخططة (الملساء).</a:t>
            </a:r>
            <a:endParaRPr lang="en-US" dirty="0"/>
          </a:p>
          <a:p>
            <a:r>
              <a:rPr lang="ar-IQ" dirty="0"/>
              <a:t>3- العضلة القلبية.</a:t>
            </a:r>
            <a:endParaRPr lang="en-US" dirty="0"/>
          </a:p>
          <a:p>
            <a:r>
              <a:rPr lang="ar-IQ" dirty="0"/>
              <a:t>ان عدد ضربات القلب هي من (68-72) نبضة بالدقيقة </a:t>
            </a:r>
            <a:endParaRPr lang="en-US" dirty="0"/>
          </a:p>
          <a:p>
            <a:r>
              <a:rPr lang="ar-IQ" dirty="0"/>
              <a:t>س4/ قارن بين العضلات الارادية و اللاإرادية؟</a:t>
            </a:r>
            <a:endParaRPr lang="en-US" dirty="0"/>
          </a:p>
          <a:p>
            <a:r>
              <a:rPr lang="ar-IQ" dirty="0"/>
              <a:t>ج/ (16) نقطة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68586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880203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182</Words>
  <Application>Microsoft Office PowerPoint</Application>
  <PresentationFormat>عرض على الشاشة (3:4)‏</PresentationFormat>
  <Paragraphs>18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نسق Office</vt:lpstr>
      <vt:lpstr>عرض تقديمي في PowerPoint</vt:lpstr>
      <vt:lpstr>عرض تقديمي في PowerPoint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DR.Ahmed Saker 2o1O</dc:creator>
  <cp:lastModifiedBy>DR.Ahmed Saker 2o1O</cp:lastModifiedBy>
  <cp:revision>11</cp:revision>
  <dcterms:created xsi:type="dcterms:W3CDTF">2019-09-20T16:26:09Z</dcterms:created>
  <dcterms:modified xsi:type="dcterms:W3CDTF">2019-09-20T16:45:41Z</dcterms:modified>
</cp:coreProperties>
</file>